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/>
    <p:restoredTop sz="94676"/>
  </p:normalViewPr>
  <p:slideViewPr>
    <p:cSldViewPr snapToGrid="0">
      <p:cViewPr varScale="1">
        <p:scale>
          <a:sx n="97" d="100"/>
          <a:sy n="97" d="100"/>
        </p:scale>
        <p:origin x="11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9740B-1590-07EB-807C-1EDAAEF6E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50396-8929-EBC0-DF89-9A6DE06DA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AFCA9-5387-E809-B21F-C7C1468F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1A8D-D576-6442-B84D-0A22AA119DA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67A22-4437-8822-3D3B-ADA9F33E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AAFD5-77E3-537F-2BB6-9C518216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7D6-C9F2-664D-BBD0-E1AAE21CF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BBE4-E043-5A54-D8C9-C744A7D4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EFFBE-6918-E8E0-BCE7-3716F103C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4D4F0-A966-AF48-4C29-096C13B4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1A8D-D576-6442-B84D-0A22AA119DA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5273-B134-A133-5E98-CB67C44A5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72AB-3642-5AB8-D3BD-F27E367EC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7D6-C9F2-664D-BBD0-E1AAE21CF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B8554-7A3D-9231-1E04-88F85804B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771356-213F-1313-B482-A6650E9D0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CBCD4-90E5-3096-C9CE-9EA5F222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1A8D-D576-6442-B84D-0A22AA119DA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B23B5-5B6A-1EE2-21EC-B213E82E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11FC0-0ADB-63E8-6B15-683157CE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7D6-C9F2-664D-BBD0-E1AAE21CF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0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3578B-4AB5-2D4D-C183-BD704C40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D2EC2-0B0D-B429-6018-C6243F3D4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28194-FA44-EDF4-9CD7-7F777953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1A8D-D576-6442-B84D-0A22AA119DA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95B8B-DB40-E0C0-542C-7525FD35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8A6FD-F210-F217-46E6-F2EFFA7F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7D6-C9F2-664D-BBD0-E1AAE21CF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4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737E-B67C-A55D-BD6E-CEAC16BA4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46B31-2F57-4207-1F9E-712DBD827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ABE8B-D63E-3614-C3FB-74018657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1A8D-D576-6442-B84D-0A22AA119DA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7C1D3-1B0F-A2A0-B200-4B461D50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D9C6B-FA4B-0394-6904-D885D12B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7D6-C9F2-664D-BBD0-E1AAE21CF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8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DCC9-A247-7D30-3805-C64968D7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E0A7-4545-51C2-1114-E691B59FF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9E5AA-1691-5D86-DAC6-DFABA112B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10E75-3F29-F4C5-56BA-C1D2E1B6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1A8D-D576-6442-B84D-0A22AA119DA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22567-A777-5594-6FED-C0AB9B32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4B037-8DBF-B9D7-1A19-FB917C8C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7D6-C9F2-664D-BBD0-E1AAE21CF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8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B7FF5-5FF4-ADDF-4143-C02AC479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4028F-9FE7-6814-F403-A63AB5897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2889D-8BEA-DA30-B612-E871A8FFA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77A67-A9A3-7151-4F3C-572F4ECDB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FC024-EFF0-529B-51B0-4E0889B39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3ACDA7-9822-0163-E450-52FCE111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1A8D-D576-6442-B84D-0A22AA119DA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6067A3-1058-84E6-2B0D-52DE537C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09313-28E4-E176-1A6C-1E51A977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7D6-C9F2-664D-BBD0-E1AAE21CF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8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840E-846E-2DF8-60D2-E3ECAF10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422CB-426C-A5B6-C6FB-99D4D012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1A8D-D576-6442-B84D-0A22AA119DA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7AE5A-85C3-15BA-EA55-650E4ACD5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4B96B-F58A-BC6D-22FF-FB2D4204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7D6-C9F2-664D-BBD0-E1AAE21CF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2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388552-D867-4D14-C3E6-7B7977FC5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1A8D-D576-6442-B84D-0A22AA119DA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32BEC-5C4E-74CE-8964-3C678015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E192E-AFA7-A2E7-412E-4BBF30FA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7D6-C9F2-664D-BBD0-E1AAE21CF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0B05D-B4E4-AA7F-2DE2-0238C484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8B566-6F66-002E-FB7D-AC0A23D23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EE80F-CAF9-7417-3A86-34780CDBB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1FEE1-F062-C6F8-8B8E-5E71EE91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1A8D-D576-6442-B84D-0A22AA119DA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A59FA-D067-78DF-58D1-4873D72B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ACA7C-7CE8-8CB6-41A5-632E3959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7D6-C9F2-664D-BBD0-E1AAE21CF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D69A2-8402-3D7E-88E3-5968DE67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21736-AF53-0A65-D930-21589165B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008CD-81C8-B245-90E9-C42E46E17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ADCD0-4123-41D6-EC30-69672E1B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1A8D-D576-6442-B84D-0A22AA119DA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A63CE-F72E-6A25-0482-D58B6C58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F3F41-6FEA-E595-7C38-91EDBD2D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E7D6-C9F2-664D-BBD0-E1AAE21CF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7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EF4C7A-21F0-3A9A-C54F-B5D84E9B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FB7FA-965A-A849-B062-2D53659B1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16E1F-8732-375E-0DB3-3D1B35BD4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491A8D-D576-6442-B84D-0A22AA119DA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99EC9-80D1-C6B4-4732-6FA2F65CA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8174D-0FBA-6432-C78B-625216686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1FE7D6-C9F2-664D-BBD0-E1AAE21CF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7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Guide On The Special Meanings Of The Color Silver – Hello-Fearless">
            <a:extLst>
              <a:ext uri="{FF2B5EF4-FFF2-40B4-BE49-F238E27FC236}">
                <a16:creationId xmlns:a16="http://schemas.microsoft.com/office/drawing/2014/main" id="{F5B35ABC-C707-DBAD-E83D-65914D077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" b="15309"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A6C77-4DCF-2CAF-4365-06153865B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618092" cy="2508807"/>
          </a:xfrm>
        </p:spPr>
        <p:txBody>
          <a:bodyPr anchor="t">
            <a:normAutofit/>
          </a:bodyPr>
          <a:lstStyle/>
          <a:p>
            <a:pPr algn="l"/>
            <a:r>
              <a:rPr lang="en-US" sz="9600" dirty="0">
                <a:solidFill>
                  <a:srgbClr val="FFFFFF"/>
                </a:solidFill>
              </a:rPr>
              <a:t>Words of Silver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04866-5910-ED41-CC26-2636E4C87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6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D5A5F-0294-0969-A1B1-3582689B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0" y="-1"/>
            <a:ext cx="45719" cy="1636296"/>
          </a:xfrm>
        </p:spPr>
        <p:txBody>
          <a:bodyPr>
            <a:normAutofit/>
          </a:bodyPr>
          <a:lstStyle/>
          <a:p>
            <a:r>
              <a:rPr lang="en-US" dirty="0"/>
              <a:t>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88843-D55A-6F33-D876-06285C2E2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947"/>
            <a:ext cx="10515600" cy="5816015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Dark clouds abound here, </a:t>
            </a:r>
          </a:p>
          <a:p>
            <a:pPr marL="0" indent="0">
              <a:buNone/>
            </a:pPr>
            <a:r>
              <a:rPr lang="en-US" sz="4400" dirty="0"/>
              <a:t>But the attention is on</a:t>
            </a:r>
          </a:p>
          <a:p>
            <a:pPr marL="0" indent="0">
              <a:buNone/>
            </a:pPr>
            <a:r>
              <a:rPr lang="en-US" sz="4400" dirty="0"/>
              <a:t>Their silver linings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silver statue of a person running&#10;&#10;Description automatically generated">
            <a:extLst>
              <a:ext uri="{FF2B5EF4-FFF2-40B4-BE49-F238E27FC236}">
                <a16:creationId xmlns:a16="http://schemas.microsoft.com/office/drawing/2014/main" id="{3389667A-D540-0E8B-45EE-EB3AB0B6F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177" y="2317334"/>
            <a:ext cx="5150643" cy="34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CD0E-57E9-C60C-4B55-1753C329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719" cy="1325563"/>
          </a:xfrm>
        </p:spPr>
        <p:txBody>
          <a:bodyPr>
            <a:normAutofit/>
          </a:bodyPr>
          <a:lstStyle/>
          <a:p>
            <a:r>
              <a:rPr lang="en-US" sz="800" dirty="0"/>
              <a:t>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1E9F0-65E6-5FF3-F449-AC6ADA0C3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226"/>
            <a:ext cx="10515600" cy="5955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Language, charged,</a:t>
            </a:r>
          </a:p>
          <a:p>
            <a:pPr marL="0" indent="0">
              <a:buNone/>
            </a:pPr>
            <a:r>
              <a:rPr lang="en-US" sz="4400" dirty="0"/>
              <a:t>Slyly commands feeling;</a:t>
            </a:r>
          </a:p>
          <a:p>
            <a:pPr marL="0" indent="0">
              <a:buNone/>
            </a:pPr>
            <a:r>
              <a:rPr lang="en-US" sz="4400" dirty="0"/>
              <a:t>Escapes detection</a:t>
            </a:r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466B62A0-E1BB-D6BE-5018-487F85D9D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611" y="813490"/>
            <a:ext cx="3882189" cy="582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1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7EF9-3EA4-1A45-8CA6-ABAE46C1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719" cy="1325563"/>
          </a:xfrm>
        </p:spPr>
        <p:txBody>
          <a:bodyPr>
            <a:normAutofit/>
          </a:bodyPr>
          <a:lstStyle/>
          <a:p>
            <a:r>
              <a:rPr lang="en-US" sz="800" dirty="0"/>
              <a:t>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CA7F-80D0-1B65-3576-784151D7E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947"/>
            <a:ext cx="10515600" cy="5816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For example:</a:t>
            </a:r>
          </a:p>
          <a:p>
            <a:pPr marL="0" indent="0">
              <a:buNone/>
            </a:pPr>
            <a:r>
              <a:rPr lang="en-US" sz="4400" dirty="0"/>
              <a:t>Every “they” has a name;</a:t>
            </a:r>
          </a:p>
          <a:p>
            <a:pPr marL="0" indent="0">
              <a:buNone/>
            </a:pPr>
            <a:r>
              <a:rPr lang="en-US" sz="4400" dirty="0"/>
              <a:t>Every “should,” a will</a:t>
            </a:r>
          </a:p>
        </p:txBody>
      </p:sp>
      <p:pic>
        <p:nvPicPr>
          <p:cNvPr id="5" name="Picture 4" descr="A couple of women leaning on a purple bar&#10;&#10;Description automatically generated">
            <a:extLst>
              <a:ext uri="{FF2B5EF4-FFF2-40B4-BE49-F238E27FC236}">
                <a16:creationId xmlns:a16="http://schemas.microsoft.com/office/drawing/2014/main" id="{05084C9E-2EA6-0FD0-535C-AE2B7F1F1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22415" y="480461"/>
            <a:ext cx="3931385" cy="58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8EE0-F55C-B5A3-1A1A-C5D4228E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1419726" y="365125"/>
            <a:ext cx="2257926" cy="1325563"/>
          </a:xfrm>
        </p:spPr>
        <p:txBody>
          <a:bodyPr>
            <a:normAutofit/>
          </a:bodyPr>
          <a:lstStyle/>
          <a:p>
            <a:r>
              <a:rPr lang="en-US" sz="800" dirty="0"/>
              <a:t>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901D-7291-9653-4C85-6B5D76AE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Words, I live by</a:t>
            </a:r>
          </a:p>
          <a:p>
            <a:pPr marL="0" indent="0">
              <a:buNone/>
            </a:pPr>
            <a:r>
              <a:rPr lang="en-US" sz="4400" dirty="0"/>
              <a:t>For life is best lived</a:t>
            </a:r>
          </a:p>
          <a:p>
            <a:pPr marL="0" indent="0">
              <a:buNone/>
            </a:pPr>
            <a:r>
              <a:rPr lang="en-US" sz="4400" dirty="0"/>
              <a:t>With others </a:t>
            </a:r>
          </a:p>
        </p:txBody>
      </p:sp>
      <p:pic>
        <p:nvPicPr>
          <p:cNvPr id="5" name="Picture 4" descr="A couple of girls making peace signs&#10;&#10;Description automatically generated">
            <a:extLst>
              <a:ext uri="{FF2B5EF4-FFF2-40B4-BE49-F238E27FC236}">
                <a16:creationId xmlns:a16="http://schemas.microsoft.com/office/drawing/2014/main" id="{AB459C93-0770-FE69-E2BA-C0DE38DBA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915" y="2054726"/>
            <a:ext cx="5628774" cy="37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3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35AD-EA67-80B3-4E42-2D16EC26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The End</a:t>
            </a:r>
          </a:p>
        </p:txBody>
      </p:sp>
      <p:pic>
        <p:nvPicPr>
          <p:cNvPr id="6" name="Content Placeholder 5" descr="A close-up of a number&#10;&#10;Description automatically generated">
            <a:extLst>
              <a:ext uri="{FF2B5EF4-FFF2-40B4-BE49-F238E27FC236}">
                <a16:creationId xmlns:a16="http://schemas.microsoft.com/office/drawing/2014/main" id="{296B9E81-7222-7CC9-CF57-F41214F27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532" y="1690688"/>
            <a:ext cx="7436141" cy="4957428"/>
          </a:xfrm>
        </p:spPr>
      </p:pic>
    </p:spTree>
    <p:extLst>
      <p:ext uri="{BB962C8B-B14F-4D97-AF65-F5344CB8AC3E}">
        <p14:creationId xmlns:p14="http://schemas.microsoft.com/office/powerpoint/2010/main" val="21967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61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Words of Silver</vt:lpstr>
      <vt:lpstr>,</vt:lpstr>
      <vt:lpstr>,</vt:lpstr>
      <vt:lpstr>,</vt:lpstr>
      <vt:lpstr>,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Chloe Lane Anne Purvis</dc:creator>
  <cp:lastModifiedBy>Chloe Lane Anne Purvis</cp:lastModifiedBy>
  <cp:revision>1</cp:revision>
  <dcterms:created xsi:type="dcterms:W3CDTF">2025-03-10T20:18:39Z</dcterms:created>
  <dcterms:modified xsi:type="dcterms:W3CDTF">2025-03-12T19:51:39Z</dcterms:modified>
</cp:coreProperties>
</file>